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buSzPts val="14000"/>
              <a:buNone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ls.gov/ooh/architecture-and-engineering/biomedical-engineers.htm#tab-8" TargetMode="External"/><Relationship Id="rId4" Type="http://schemas.openxmlformats.org/officeDocument/2006/relationships/hyperlink" Target="https://careertrend.com/dangers-risks-being-biomedical-engineer-32340.html" TargetMode="External"/><Relationship Id="rId5" Type="http://schemas.openxmlformats.org/officeDocument/2006/relationships/hyperlink" Target="https://www.mtu.edu/biomedical/department/what-is/index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Biomedical Engineering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Divya Bhakta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Working Conditions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Biomedical engineer may be exposed to disease, electric shock, radiation, burns and toxic fumes as part of the job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Overtime is not unusual, and hospital-employed engineers are often on-call. Those working in sales or performing field engineering may travel extensively.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5168" l="0" r="0" t="0"/>
          <a:stretch/>
        </p:blipFill>
        <p:spPr>
          <a:xfrm>
            <a:off x="3051300" y="2649325"/>
            <a:ext cx="3041400" cy="2160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Nature of Work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596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biomedical equipment and devices, such as artificial internal organs, replacements for body parts, and machines for diagnosing medical problems</a:t>
            </a:r>
          </a:p>
          <a:p>
            <a:pPr indent="-342900" lvl="0" marL="596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adjust, maintain, repair, or provide technical support for biomedical equipment</a:t>
            </a:r>
          </a:p>
          <a:p>
            <a:pPr indent="-342900" lvl="0" marL="596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the engineering aspects of the biological systems of humans and animals with life scientists, chemists, and medical scientists</a:t>
            </a:r>
          </a:p>
          <a:p>
            <a:pPr indent="-342900" lvl="0" marL="596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Prepare procedures, write technical reports, publish research papers, and make recommendations based on their research findings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Related Careers 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Biochemists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Architectural Engineer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Engineer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Engineer</a:t>
            </a:r>
          </a:p>
          <a:p>
            <a:pPr indent="-342900" lvl="0" marL="45720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 Engineer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100" y="1152463"/>
            <a:ext cx="4762500" cy="3171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Interesting</a:t>
            </a:r>
            <a:r>
              <a:rPr lang="en"/>
              <a:t> Facts 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Biomedical engineering merges medicine and engineering to improve the quality of healthcare through innovative medical devices and processes</a:t>
            </a:r>
          </a:p>
          <a:p>
            <a:pPr indent="-342900" lvl="0" marL="45720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many different specializations within the biomedical field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13134" l="0" r="0" t="0"/>
          <a:stretch/>
        </p:blipFill>
        <p:spPr>
          <a:xfrm>
            <a:off x="2641325" y="2584150"/>
            <a:ext cx="3861349" cy="2126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Work Cited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https://www.bls.gov/ooh/architecture-and-engineering/biomedical-engineers.htm#tab-8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https://careertrend.com/dangers-risks-being-biomedical-engineer-32340.html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https://www.mtu.edu/biomedical/department/what-is/index.html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Education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Minimum requirement:</a:t>
            </a:r>
            <a:r>
              <a:rPr lang="en" sz="1500">
                <a:solidFill>
                  <a:srgbClr val="000000"/>
                </a:solidFill>
              </a:rPr>
              <a:t> Bachelors degree in Biomedical Engineering 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Many different specializations: 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Biomechanics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Bioinstrumentation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tissue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Biomolecular engineering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optics</a:t>
            </a: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  <a:highlight>
                  <a:srgbClr val="FFFFFF"/>
                </a:highlight>
              </a:rPr>
              <a:t>Top 5 Schools: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Georgia Tech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Rice University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University of California-Irvine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Clemson University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University of Utah </a:t>
            </a: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  <a:highlight>
                  <a:srgbClr val="FFFFFF"/>
                </a:highlight>
              </a:rPr>
              <a:t>Average Education Time: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 4 years to complete Bachelors 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Additional 1-2 years for Masters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150" y="1771000"/>
            <a:ext cx="2482400" cy="2445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Training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training needed (postemployment) to attain competency in the skills needed in this occupation.</a:t>
            </a: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Co-ops </a:t>
            </a:r>
          </a:p>
          <a:p>
            <a:pPr indent="-342900" lvl="0" marL="9144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Internships </a:t>
            </a:r>
          </a:p>
          <a:p>
            <a:pPr indent="-342900" lvl="0" marL="45720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learn how to operate machinery and work with higher level engineers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2780" t="0"/>
          <a:stretch/>
        </p:blipFill>
        <p:spPr>
          <a:xfrm>
            <a:off x="3264750" y="2962925"/>
            <a:ext cx="2614500" cy="1920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Job Location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Universities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Facilities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150" y="1152463"/>
            <a:ext cx="4035300" cy="2693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Average Starting Salary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$53,800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000" y="1374775"/>
            <a:ext cx="5734050" cy="297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Average ten-year Salary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Salary grows an average of 82% to $97,800 by mid-career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025" y="1859575"/>
            <a:ext cx="4643950" cy="2764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Areas of the Country 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highest paid biomedical engineers make the most in metropolitan areas </a:t>
            </a: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Anaheim,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California</a:t>
            </a: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Tucson, Arizona</a:t>
            </a:r>
          </a:p>
          <a:p>
            <a:pPr indent="-342900" lvl="0" marL="914400" rtl="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Taunton, Massachusetts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600" y="2041425"/>
            <a:ext cx="3369926" cy="25274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Outlook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 of 7 percent from 2016 to 2026</a:t>
            </a:r>
          </a:p>
          <a:p>
            <a:pPr indent="-342900" lvl="0" marL="45720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Biomedical engineers will see employment growth because of increasing possibilities brought by new technologies and increasing applications to medical equipment and devices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125" y="2404800"/>
            <a:ext cx="3217201" cy="22402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Turnover Rate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Around 15%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025" y="1152475"/>
            <a:ext cx="3959676" cy="35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